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9" r:id="rId3"/>
    <p:sldId id="264" r:id="rId4"/>
    <p:sldId id="265" r:id="rId5"/>
    <p:sldId id="266" r:id="rId6"/>
    <p:sldId id="267" r:id="rId7"/>
    <p:sldId id="271" r:id="rId8"/>
    <p:sldId id="270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12BC-609B-44CB-BF59-3ABBDEF7479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789-8E91-4DA3-A73E-D51680C4161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12BC-609B-44CB-BF59-3ABBDEF7479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789-8E91-4DA3-A73E-D51680C4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12BC-609B-44CB-BF59-3ABBDEF7479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789-8E91-4DA3-A73E-D51680C4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12BC-609B-44CB-BF59-3ABBDEF7479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789-8E91-4DA3-A73E-D51680C4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12BC-609B-44CB-BF59-3ABBDEF7479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A35789-8E91-4DA3-A73E-D51680C416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12BC-609B-44CB-BF59-3ABBDEF7479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789-8E91-4DA3-A73E-D51680C4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12BC-609B-44CB-BF59-3ABBDEF7479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789-8E91-4DA3-A73E-D51680C4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12BC-609B-44CB-BF59-3ABBDEF7479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789-8E91-4DA3-A73E-D51680C4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12BC-609B-44CB-BF59-3ABBDEF7479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789-8E91-4DA3-A73E-D51680C4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12BC-609B-44CB-BF59-3ABBDEF7479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789-8E91-4DA3-A73E-D51680C4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12BC-609B-44CB-BF59-3ABBDEF7479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789-8E91-4DA3-A73E-D51680C4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FB12BC-609B-44CB-BF59-3ABBDEF7479B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A35789-8E91-4DA3-A73E-D51680C4161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29604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Военная техника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Второй Мировой Войны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err="1" smtClean="0"/>
              <a:t>Галстян</a:t>
            </a:r>
            <a:r>
              <a:rPr lang="ru-RU" dirty="0" smtClean="0"/>
              <a:t> Анна и Стешенко София</a:t>
            </a:r>
          </a:p>
          <a:p>
            <a:r>
              <a:rPr lang="ru-RU" dirty="0" smtClean="0"/>
              <a:t>7 а класс, </a:t>
            </a:r>
            <a:r>
              <a:rPr lang="ru-RU" dirty="0" err="1" smtClean="0"/>
              <a:t>шк</a:t>
            </a:r>
            <a:r>
              <a:rPr lang="ru-RU" dirty="0" smtClean="0"/>
              <a:t>. № 636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T-34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советский средний танк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9508" name="AutoShape 4" descr="http://militaryarms.ru/wp-content/uploads/2015/01/t34-85-7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https://encrypted-tbn2.gstatic.com/images?q=tbn:ANd9GcQJuw2qIKs0C5_wK18nYXJp6Pw7erAc2JY0bFYYLKY_uW7QWjV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71678"/>
            <a:ext cx="728667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upload.wikimedia.org/wikipedia/commons/thumb/8/85/T-34_model_1941_in_Kubinka_Tank_Museum.JPG/220px-T-34_model_1941_in_Kubinka_Tank_Museum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715436" cy="6429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b="1" dirty="0">
              <a:solidFill>
                <a:schemeClr val="bg1"/>
              </a:solidFill>
            </a:endParaRPr>
          </a:p>
          <a:p>
            <a:r>
              <a:rPr lang="ru-RU" sz="3400" b="1" dirty="0" smtClean="0">
                <a:solidFill>
                  <a:schemeClr val="bg1"/>
                </a:solidFill>
              </a:rPr>
              <a:t>Самый массовый средний танк Второй мировой войны, выпускался серийно с 1940 г.</a:t>
            </a:r>
          </a:p>
          <a:p>
            <a:r>
              <a:rPr lang="ru-RU" sz="3400" b="1" dirty="0" smtClean="0">
                <a:solidFill>
                  <a:schemeClr val="bg1"/>
                </a:solidFill>
              </a:rPr>
              <a:t>Боевая масса: 25,6—32 т., экипаж : 4 чел.</a:t>
            </a:r>
          </a:p>
          <a:p>
            <a:r>
              <a:rPr lang="ru-RU" sz="3400" b="1" dirty="0" smtClean="0">
                <a:solidFill>
                  <a:schemeClr val="bg1"/>
                </a:solidFill>
              </a:rPr>
              <a:t>Разработан конструкторским бюро танкового отдела Харьковского завода № 183 под руководством  М.И. Кошкина. Благодаря новейшему высокоэкономичному дизель-мотору  Т-34 </a:t>
            </a:r>
            <a:r>
              <a:rPr lang="hy-AM" sz="3400" b="1" dirty="0" smtClean="0">
                <a:solidFill>
                  <a:schemeClr val="bg1"/>
                </a:solidFill>
              </a:rPr>
              <a:t>имел </a:t>
            </a:r>
            <a:r>
              <a:rPr lang="ru-RU" sz="3400" b="1" dirty="0" smtClean="0">
                <a:solidFill>
                  <a:schemeClr val="bg1"/>
                </a:solidFill>
              </a:rPr>
              <a:t>высокую удельную мощность (отношение мощности двигателя к боевой массе ), которая обеспечила в течение всей Второй мировой войны абсолютное превосходство танка Т-34 в проходимости, маневренности, подвижности.</a:t>
            </a:r>
          </a:p>
          <a:p>
            <a:r>
              <a:rPr lang="ru-RU" sz="3400" b="1" dirty="0" smtClean="0">
                <a:solidFill>
                  <a:schemeClr val="bg1"/>
                </a:solidFill>
              </a:rPr>
              <a:t>С 1942 по 1945 г.г. основное  производство Т-34 было развёрнуто на мощных машиностроительных заводах Урала и Сибири. Танк Т-34 оказал огромное влияние на исход войны и на дальнейшее развитие мирового танкостроения. Благодаря совокупности своих боевых качеств Т-34 был признан многими специалистами и военными экспертами одним из лучших танков Второй мировой войны.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Як-1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Истребитель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Картинки по запросу як 1 картинки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928662" y="1643050"/>
            <a:ext cx="714380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ртинки по запросу як 1 картинк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07249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15040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Як-1 — советский одномоторный самолёт-истребитель Великой Отечественной войны. Первый боевой самолёт, разработанный КБ под управлением Александра Сергеевича Яковлева как опытный истребитель И-26. 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Масса:</a:t>
            </a:r>
            <a:r>
              <a:rPr lang="ru-RU" b="1" dirty="0">
                <a:solidFill>
                  <a:schemeClr val="bg1"/>
                </a:solidFill>
              </a:rPr>
              <a:t> 2 330 кг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Длина:</a:t>
            </a:r>
            <a:r>
              <a:rPr lang="ru-RU" b="1" dirty="0">
                <a:solidFill>
                  <a:schemeClr val="bg1"/>
                </a:solidFill>
              </a:rPr>
              <a:t> 8,50 м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Первый полет:</a:t>
            </a:r>
            <a:r>
              <a:rPr lang="ru-RU" b="1" dirty="0">
                <a:solidFill>
                  <a:schemeClr val="bg1"/>
                </a:solidFill>
              </a:rPr>
              <a:t> 13 января 1940 г.</a:t>
            </a:r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Размах крыла:</a:t>
            </a:r>
            <a:r>
              <a:rPr lang="ru-RU" b="1" dirty="0">
                <a:solidFill>
                  <a:schemeClr val="bg1"/>
                </a:solidFill>
              </a:rPr>
              <a:t> 10 м</a:t>
            </a:r>
          </a:p>
          <a:p>
            <a:r>
              <a:rPr lang="ru-RU" b="1" dirty="0">
                <a:solidFill>
                  <a:schemeClr val="bg1"/>
                </a:solidFill>
              </a:rPr>
              <a:t>Начало </a:t>
            </a:r>
            <a:r>
              <a:rPr lang="ru-RU" b="1" dirty="0" smtClean="0">
                <a:solidFill>
                  <a:schemeClr val="bg1"/>
                </a:solidFill>
              </a:rPr>
              <a:t>эксплуатации:</a:t>
            </a:r>
            <a:r>
              <a:rPr lang="ru-RU" b="1" dirty="0">
                <a:solidFill>
                  <a:schemeClr val="bg1"/>
                </a:solidFill>
              </a:rPr>
              <a:t> 1940 г.</a:t>
            </a:r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Тип двигателя: М-105</a:t>
            </a:r>
          </a:p>
          <a:p>
            <a:r>
              <a:rPr lang="ru-RU" b="1" dirty="0">
                <a:solidFill>
                  <a:schemeClr val="bg1"/>
                </a:solidFill>
              </a:rPr>
              <a:t>Производитель: ОКБ имени </a:t>
            </a:r>
            <a:r>
              <a:rPr lang="ru-RU" b="1" dirty="0" smtClean="0">
                <a:solidFill>
                  <a:schemeClr val="bg1"/>
                </a:solidFill>
              </a:rPr>
              <a:t>Яковлева</a:t>
            </a:r>
            <a:endParaRPr lang="ru-RU" b="1" u="sng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БМ-13 («Катюша»)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Содержимое 5" descr="Katjuscha 1938 Moscow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31963" y="1600200"/>
            <a:ext cx="708007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Советская боевая машина реактивной артиллерии периода Великой Отечественной войны, наиболее массовая и знаменитая советская боевая машина (БМ).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Первые две пусковые установки  БМ-13 были изготовлены 27 июня 1941 г. в Воронеже, на заводе имени Коминтерна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ncrypted-tbn3.gstatic.com/images?q=tbn:ANd9GcS9wrLBW63797dqLZV_D2So-aqGnr25u_Nh6omVuhxtKuQrCgBR4dmMsU2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</a:rPr>
              <a:t>Оружие относительно простое, состоящее из рельсовых направляющих и устройства их наведения. Для наводки были предусмотрены поворотный и подъёмный механизмы и  артиллерийский прицел. В задней части машины находились два домкрата, обеспечивающие большую устойчивость при стрельбе. На одной машине могло размещаться от 14 до 48 направляющих.</a:t>
            </a:r>
          </a:p>
          <a:p>
            <a:r>
              <a:rPr lang="ru-RU" sz="2600" b="1" dirty="0" smtClean="0">
                <a:solidFill>
                  <a:schemeClr val="bg1"/>
                </a:solidFill>
              </a:rPr>
              <a:t>Корпус  реактивного снаряда (ракеты) представлял собой сварной цилиндр, поделённый на три отсека. </a:t>
            </a:r>
          </a:p>
          <a:p>
            <a:r>
              <a:rPr lang="ru-RU" sz="2600" b="1" dirty="0" smtClean="0">
                <a:solidFill>
                  <a:schemeClr val="bg1"/>
                </a:solidFill>
              </a:rPr>
              <a:t>Снаряд РС-132  имел длину 0,8 метра, диаметр 132 миллиметра и весил 42,5 кг. Внутри цилиндра с оперением находилась твёрдая  нитроцеллюлоза. Масса боевой части — 22 кг. Масса взрывчатого вещества 4,9 кг — «как шесть противотанковых гранат». </a:t>
            </a:r>
          </a:p>
          <a:p>
            <a:r>
              <a:rPr lang="ru-RU" sz="2600" b="1" dirty="0" smtClean="0">
                <a:solidFill>
                  <a:schemeClr val="bg1"/>
                </a:solidFill>
              </a:rPr>
              <a:t>Дальность стрельбы — до 8,5 км.</a:t>
            </a:r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229600" cy="1143000"/>
          </a:xfrm>
        </p:spPr>
        <p:txBody>
          <a:bodyPr/>
          <a:lstStyle/>
          <a:p>
            <a:r>
              <a:rPr lang="ru-RU" dirty="0" smtClean="0"/>
              <a:t>Конец!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709160"/>
          </a:xfrm>
        </p:spPr>
        <p:txBody>
          <a:bodyPr>
            <a:normAutofit/>
          </a:bodyPr>
          <a:lstStyle/>
          <a:p>
            <a:endParaRPr lang="ru-RU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80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Военная техника Второй Мировой Войны</vt:lpstr>
      <vt:lpstr>T-34 советский средний танк</vt:lpstr>
      <vt:lpstr>Слайд 3</vt:lpstr>
      <vt:lpstr>Як-1  Истребитель</vt:lpstr>
      <vt:lpstr>Слайд 5</vt:lpstr>
      <vt:lpstr>БМ-13 («Катюша»)</vt:lpstr>
      <vt:lpstr>Слайд 7</vt:lpstr>
      <vt:lpstr>Слайд 8</vt:lpstr>
      <vt:lpstr>Конец!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17</cp:revision>
  <dcterms:created xsi:type="dcterms:W3CDTF">2015-03-18T17:48:48Z</dcterms:created>
  <dcterms:modified xsi:type="dcterms:W3CDTF">2015-03-18T20:40:36Z</dcterms:modified>
</cp:coreProperties>
</file>